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1" r:id="rId2"/>
    <p:sldMasterId id="2147483693" r:id="rId3"/>
    <p:sldMasterId id="2147483699" r:id="rId4"/>
    <p:sldMasterId id="2147483708" r:id="rId5"/>
    <p:sldMasterId id="2147483720" r:id="rId6"/>
    <p:sldMasterId id="2147483729" r:id="rId7"/>
  </p:sldMasterIdLst>
  <p:notesMasterIdLst>
    <p:notesMasterId r:id="rId10"/>
  </p:notesMasterIdLst>
  <p:sldIdLst>
    <p:sldId id="313" r:id="rId8"/>
    <p:sldId id="321" r:id="rId9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8" userDrawn="1">
          <p15:clr>
            <a:srgbClr val="A4A3A4"/>
          </p15:clr>
        </p15:guide>
        <p15:guide id="3" pos="7045" userDrawn="1">
          <p15:clr>
            <a:srgbClr val="A4A3A4"/>
          </p15:clr>
        </p15:guide>
        <p15:guide id="4" pos="7529" userDrawn="1">
          <p15:clr>
            <a:srgbClr val="A4A3A4"/>
          </p15:clr>
        </p15:guide>
        <p15:guide id="5" pos="4264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A4"/>
    <a:srgbClr val="DBD166"/>
    <a:srgbClr val="F6F4F5"/>
    <a:srgbClr val="C9BFC7"/>
    <a:srgbClr val="A89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44" autoAdjust="0"/>
  </p:normalViewPr>
  <p:slideViewPr>
    <p:cSldViewPr>
      <p:cViewPr varScale="1">
        <p:scale>
          <a:sx n="114" d="100"/>
          <a:sy n="114" d="100"/>
        </p:scale>
        <p:origin x="678" y="114"/>
      </p:cViewPr>
      <p:guideLst>
        <p:guide orient="horz" pos="2160"/>
        <p:guide pos="668"/>
        <p:guide pos="7045"/>
        <p:guide pos="7529"/>
        <p:guide pos="4264"/>
        <p:guide orient="horz" pos="436"/>
        <p:guide orient="horz" pos="3748"/>
        <p:guide pos="575"/>
        <p:guide pos="71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1A4FD-9720-4753-B79A-69D5001DE8B5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89CE8-7AB0-4B75-A21B-5DD48503B4A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5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3033046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48898227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6199190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0462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17515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74910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470478670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732899012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284176385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77101403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08319207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8090263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14566562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03622245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48263016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6967037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27331929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6673309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1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95301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272457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43864409"/>
      </p:ext>
    </p:extLst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797800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3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567756"/>
            <a:ext cx="11466515" cy="6001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33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4"/>
            <a:ext cx="11466515" cy="1615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350"/>
              </a:spcBef>
              <a:spcAft>
                <a:spcPts val="450"/>
              </a:spcAft>
              <a:buFontTx/>
              <a:buNone/>
              <a:defRPr kumimoji="0" sz="105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944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2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36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8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2935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8" userDrawn="1">
          <p15:clr>
            <a:srgbClr val="FBAE40"/>
          </p15:clr>
        </p15:guide>
        <p15:guide id="2" pos="9625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3300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5" y="6107059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2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35591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423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404289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6790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110944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44078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43925920"/>
      </p:ext>
    </p:extLst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790691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8298598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6096535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687278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01284828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4927387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9351547" y="3079035"/>
            <a:ext cx="1448976" cy="671513"/>
            <a:chOff x="3798888" y="5462588"/>
            <a:chExt cx="1541463" cy="9525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8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259671" y="3103587"/>
            <a:ext cx="5316383" cy="5847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cap="sm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9629281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  <a:prstGeom prst="rect">
            <a:avLst/>
          </a:prstGeo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596185982"/>
      </p:ext>
    </p:extLst>
  </p:cSld>
  <p:clrMapOvr>
    <a:masterClrMapping/>
  </p:clrMapOvr>
  <p:transition spd="slow"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295050"/>
      </p:ext>
    </p:extLst>
  </p:cSld>
  <p:clrMapOvr>
    <a:masterClrMapping/>
  </p:clrMapOvr>
  <p:transition spd="slow"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64915472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27841258"/>
      </p:ext>
    </p:extLst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79400433"/>
      </p:ext>
    </p:extLst>
  </p:cSld>
  <p:clrMapOvr>
    <a:masterClrMapping/>
  </p:clrMapOvr>
  <p:transition spd="slow"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71508409"/>
      </p:ext>
    </p:extLst>
  </p:cSld>
  <p:clrMapOvr>
    <a:masterClrMapping/>
  </p:clrMapOvr>
  <p:transition spd="slow"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066425978"/>
      </p:ext>
    </p:extLst>
  </p:cSld>
  <p:clrMapOvr>
    <a:masterClrMapping/>
  </p:clrMapOvr>
  <p:transition spd="slow"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8012449"/>
      </p:ext>
    </p:extLst>
  </p:cSld>
  <p:clrMapOvr>
    <a:masterClrMapping/>
  </p:clrMapOvr>
  <p:transition spd="slow"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23592947"/>
      </p:ext>
    </p:extLst>
  </p:cSld>
  <p:clrMapOvr>
    <a:masterClrMapping/>
  </p:clrMapOvr>
  <p:transition spd="slow"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382394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2639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6099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525351230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135925205"/>
      </p:ext>
    </p:extLst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1225511"/>
      </p:ext>
    </p:extLst>
  </p:cSld>
  <p:clrMapOvr>
    <a:masterClrMapping/>
  </p:clrMapOvr>
  <p:transition spd="slow">
    <p:strips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715569"/>
      </p:ext>
    </p:extLst>
  </p:cSld>
  <p:clrMapOvr>
    <a:masterClrMapping/>
  </p:clrMapOvr>
  <p:transition spd="slow">
    <p:strips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5644596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74674119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5118817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342665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0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59.xml"/><Relationship Id="rId10" Type="http://schemas.openxmlformats.org/officeDocument/2006/relationships/tags" Target="../tags/tag15.xml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849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6" r:id="rId12"/>
    <p:sldLayoutId id="2147483717" r:id="rId13"/>
    <p:sldLayoutId id="2147483718" r:id="rId14"/>
    <p:sldLayoutId id="2147483719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1291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2" r:id="rId12"/>
    <p:sldLayoutId id="2147483713" r:id="rId13"/>
    <p:sldLayoutId id="2147483714" r:id="rId14"/>
    <p:sldLayoutId id="2147483715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1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40519" y="307826"/>
            <a:ext cx="11137599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1701166" y="6535881"/>
            <a:ext cx="144270" cy="10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675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600" b="0" i="1" u="none" baseline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1" y="6489702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" dirty="0" err="1">
                <a:solidFill>
                  <a:schemeClr val="tx1"/>
                </a:solidFill>
              </a:rPr>
              <a:t>Organisation</a:t>
            </a:r>
            <a:r>
              <a:rPr lang="en-US" sz="600" dirty="0">
                <a:solidFill>
                  <a:schemeClr val="tx1"/>
                </a:solidFill>
              </a:rPr>
              <a:t> SPAIN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EC06B661-321B-4F3D-8753-00BACB39A347}"/>
              </a:ext>
            </a:extLst>
          </p:cNvPr>
          <p:cNvSpPr txBox="1"/>
          <p:nvPr userDrawn="1"/>
        </p:nvSpPr>
        <p:spPr>
          <a:xfrm>
            <a:off x="1" y="6796041"/>
            <a:ext cx="212491" cy="153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8626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11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20" userDrawn="1">
          <p15:clr>
            <a:srgbClr val="F26B43"/>
          </p15:clr>
        </p15:guide>
        <p15:guide id="2" pos="9935" userDrawn="1">
          <p15:clr>
            <a:srgbClr val="F26B43"/>
          </p15:clr>
        </p15:guide>
        <p15:guide id="3" pos="30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4964" userDrawn="1">
          <p15:clr>
            <a:srgbClr val="F26B43"/>
          </p15:clr>
        </p15:guide>
        <p15:guide id="6" pos="5268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orient="horz" pos="4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0520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651" r:id="rId9"/>
    <p:sldLayoutId id="2147483664" r:id="rId10"/>
    <p:sldLayoutId id="2147483658" r:id="rId11"/>
    <p:sldLayoutId id="2147483660" r:id="rId12"/>
    <p:sldLayoutId id="2147483654" r:id="rId13"/>
    <p:sldLayoutId id="2147483661" r:id="rId14"/>
    <p:sldLayoutId id="2147483662" r:id="rId15"/>
    <p:sldLayoutId id="2147483663" r:id="rId16"/>
    <p:sldLayoutId id="2147483657" r:id="rId17"/>
    <p:sldLayoutId id="2147483656" r:id="rId18"/>
    <p:sldLayoutId id="2147483655" r:id="rId19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0719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7145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02666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8" y="2901861"/>
            <a:ext cx="11466515" cy="646331"/>
          </a:xfrm>
        </p:spPr>
        <p:txBody>
          <a:bodyPr/>
          <a:lstStyle/>
          <a:p>
            <a:r>
              <a:rPr lang="fr-FR" sz="3600" b="1" dirty="0" err="1"/>
              <a:t>OrganiGRAMA</a:t>
            </a:r>
            <a:r>
              <a:rPr lang="fr-FR" sz="3600" b="1" dirty="0"/>
              <a:t> </a:t>
            </a:r>
            <a:r>
              <a:rPr lang="fr-FR" sz="3600" b="1" dirty="0" err="1"/>
              <a:t>centro</a:t>
            </a:r>
            <a:r>
              <a:rPr lang="fr-FR" sz="3600" b="1" dirty="0"/>
              <a:t> 2024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9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84053E86-98EA-4A24-AC8A-FB1B02C05E96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2124" y="4531003"/>
            <a:ext cx="494938" cy="2350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768475" y="5740075"/>
            <a:ext cx="5156186" cy="179467"/>
          </a:xfrm>
        </p:spPr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983816" y="814874"/>
            <a:ext cx="288541" cy="30777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roceso 55"/>
          <p:cNvSpPr>
            <a:spLocks noChangeArrowheads="1"/>
          </p:cNvSpPr>
          <p:nvPr/>
        </p:nvSpPr>
        <p:spPr bwMode="auto">
          <a:xfrm>
            <a:off x="1867493" y="2290860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Trabajador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Andreea Nicoleta Marin</a:t>
            </a:r>
          </a:p>
        </p:txBody>
      </p:sp>
      <p:sp>
        <p:nvSpPr>
          <p:cNvPr id="14" name="Proceso 43"/>
          <p:cNvSpPr>
            <a:spLocks noChangeArrowheads="1"/>
          </p:cNvSpPr>
          <p:nvPr/>
        </p:nvSpPr>
        <p:spPr bwMode="auto">
          <a:xfrm>
            <a:off x="1722510" y="1419106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Social y Familiar</a:t>
            </a:r>
          </a:p>
        </p:txBody>
      </p:sp>
      <p:sp>
        <p:nvSpPr>
          <p:cNvPr id="17" name="Proceso 66"/>
          <p:cNvSpPr>
            <a:spLocks noChangeArrowheads="1"/>
          </p:cNvSpPr>
          <p:nvPr/>
        </p:nvSpPr>
        <p:spPr bwMode="auto">
          <a:xfrm>
            <a:off x="5035142" y="206613"/>
            <a:ext cx="2094247" cy="723299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Noelia </a:t>
            </a:r>
            <a:r>
              <a:rPr lang="ca-ES" altLang="es-ES" sz="1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Glz</a:t>
            </a:r>
            <a:endParaRPr lang="ca-ES" altLang="es-ES" sz="1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Proceso 38"/>
          <p:cNvSpPr>
            <a:spLocks noChangeArrowheads="1"/>
          </p:cNvSpPr>
          <p:nvPr/>
        </p:nvSpPr>
        <p:spPr bwMode="auto">
          <a:xfrm>
            <a:off x="5231904" y="2305562"/>
            <a:ext cx="1437594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Psicólog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Raquel Rodríguez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Proceso 100"/>
          <p:cNvSpPr>
            <a:spLocks noChangeArrowheads="1"/>
          </p:cNvSpPr>
          <p:nvPr/>
        </p:nvSpPr>
        <p:spPr bwMode="auto">
          <a:xfrm>
            <a:off x="92800" y="1378089"/>
            <a:ext cx="1468595" cy="737241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Atención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Salud</a:t>
            </a:r>
          </a:p>
        </p:txBody>
      </p:sp>
      <p:cxnSp>
        <p:nvCxnSpPr>
          <p:cNvPr id="5" name="Conector recto 4"/>
          <p:cNvCxnSpPr>
            <a:cxnSpLocks/>
          </p:cNvCxnSpPr>
          <p:nvPr/>
        </p:nvCxnSpPr>
        <p:spPr>
          <a:xfrm flipV="1">
            <a:off x="1376304" y="1052479"/>
            <a:ext cx="10357045" cy="1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cxnSpLocks/>
          </p:cNvCxnSpPr>
          <p:nvPr/>
        </p:nvCxnSpPr>
        <p:spPr>
          <a:xfrm>
            <a:off x="8184232" y="1052736"/>
            <a:ext cx="0" cy="29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cxnSpLocks/>
          </p:cNvCxnSpPr>
          <p:nvPr/>
        </p:nvCxnSpPr>
        <p:spPr>
          <a:xfrm>
            <a:off x="2495600" y="1074171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cxnSpLocks/>
          </p:cNvCxnSpPr>
          <p:nvPr/>
        </p:nvCxnSpPr>
        <p:spPr>
          <a:xfrm>
            <a:off x="1368736" y="1075988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6096000" y="1074171"/>
            <a:ext cx="0" cy="27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roceso 44">
            <a:extLst>
              <a:ext uri="{FF2B5EF4-FFF2-40B4-BE49-F238E27FC236}">
                <a16:creationId xmlns:a16="http://schemas.microsoft.com/office/drawing/2014/main" id="{DE1D43C7-28EB-45A9-86A0-AC92EC83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2277828"/>
            <a:ext cx="1290340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Peluquería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Ariana Caballero</a:t>
            </a:r>
          </a:p>
        </p:txBody>
      </p:sp>
      <p:sp>
        <p:nvSpPr>
          <p:cNvPr id="50" name="Proceso 53">
            <a:extLst>
              <a:ext uri="{FF2B5EF4-FFF2-40B4-BE49-F238E27FC236}">
                <a16:creationId xmlns:a16="http://schemas.microsoft.com/office/drawing/2014/main" id="{260263F9-0ACE-4775-8111-652536BD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4" y="1391463"/>
            <a:ext cx="1660588" cy="74068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 </a:t>
            </a:r>
          </a:p>
        </p:txBody>
      </p:sp>
      <p:sp>
        <p:nvSpPr>
          <p:cNvPr id="51" name="Proceso 2">
            <a:extLst>
              <a:ext uri="{FF2B5EF4-FFF2-40B4-BE49-F238E27FC236}">
                <a16:creationId xmlns:a16="http://schemas.microsoft.com/office/drawing/2014/main" id="{7915F0D5-93DA-4A48-A6F0-0F59BA8E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074" y="5169994"/>
            <a:ext cx="1290340" cy="74954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Guillermo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Bollan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Ruiz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54" name="Proceso 27">
            <a:extLst>
              <a:ext uri="{FF2B5EF4-FFF2-40B4-BE49-F238E27FC236}">
                <a16:creationId xmlns:a16="http://schemas.microsoft.com/office/drawing/2014/main" id="{0394777B-8C5B-431F-9661-70EFF6D2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016" y="2995614"/>
            <a:ext cx="1751336" cy="127620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Limpieza y lavandería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Asun</a:t>
            </a: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Ortega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Cristina Isla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Mª</a:t>
            </a: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Jesús Márquez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Carmen Otero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Evelyn Domínguez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 Carrera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Proceso 71">
            <a:extLst>
              <a:ext uri="{FF2B5EF4-FFF2-40B4-BE49-F238E27FC236}">
                <a16:creationId xmlns:a16="http://schemas.microsoft.com/office/drawing/2014/main" id="{F9F3F7F6-9346-4E66-AAA3-C01308E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147" y="4473439"/>
            <a:ext cx="1681792" cy="49493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Cocina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 Villanueva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Merche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Alonso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Proceso 100">
            <a:extLst>
              <a:ext uri="{FF2B5EF4-FFF2-40B4-BE49-F238E27FC236}">
                <a16:creationId xmlns:a16="http://schemas.microsoft.com/office/drawing/2014/main" id="{4DB94D1E-5BB1-4DD3-934F-4EC61B11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42" y="1431906"/>
            <a:ext cx="1653210" cy="70095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Generales</a:t>
            </a:r>
          </a:p>
        </p:txBody>
      </p:sp>
      <p:sp>
        <p:nvSpPr>
          <p:cNvPr id="70" name="Proceso 43">
            <a:extLst>
              <a:ext uri="{FF2B5EF4-FFF2-40B4-BE49-F238E27FC236}">
                <a16:creationId xmlns:a16="http://schemas.microsoft.com/office/drawing/2014/main" id="{F911F54A-21E6-4B96-972E-8C273642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324" y="1419106"/>
            <a:ext cx="1677603" cy="7056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Psicológica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Socio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Cultural</a:t>
            </a:r>
          </a:p>
        </p:txBody>
      </p:sp>
      <p:sp>
        <p:nvSpPr>
          <p:cNvPr id="71" name="Proceso 55">
            <a:extLst>
              <a:ext uri="{FF2B5EF4-FFF2-40B4-BE49-F238E27FC236}">
                <a16:creationId xmlns:a16="http://schemas.microsoft.com/office/drawing/2014/main" id="{329D5CF7-3B30-40BD-8A42-9143C3A65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19" y="2307031"/>
            <a:ext cx="1301930" cy="65082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</a:t>
            </a:r>
            <a:r>
              <a:rPr lang="ca-ES" altLang="es-ES" sz="1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Asistencial</a:t>
            </a:r>
            <a:endParaRPr lang="ca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Silvia Andrés </a:t>
            </a:r>
          </a:p>
        </p:txBody>
      </p:sp>
      <p:sp>
        <p:nvSpPr>
          <p:cNvPr id="75" name="Proceso 55">
            <a:extLst>
              <a:ext uri="{FF2B5EF4-FFF2-40B4-BE49-F238E27FC236}">
                <a16:creationId xmlns:a16="http://schemas.microsoft.com/office/drawing/2014/main" id="{3BA0D6BA-496C-4274-89A6-3CD17A28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50" y="3122847"/>
            <a:ext cx="1152380" cy="57807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Médica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Valeriy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Zmulyukov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Proceso 44">
            <a:extLst>
              <a:ext uri="{FF2B5EF4-FFF2-40B4-BE49-F238E27FC236}">
                <a16:creationId xmlns:a16="http://schemas.microsoft.com/office/drawing/2014/main" id="{9864646D-839F-4332-9A8D-3849980F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00171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Podólogo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Adrian Plaza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Proceso 71">
            <a:extLst>
              <a:ext uri="{FF2B5EF4-FFF2-40B4-BE49-F238E27FC236}">
                <a16:creationId xmlns:a16="http://schemas.microsoft.com/office/drawing/2014/main" id="{45BDBD12-4AC9-46ED-AB8C-44EC3AC4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3333" y="2284578"/>
            <a:ext cx="1619559" cy="57508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</a:t>
            </a:r>
            <a:endParaRPr lang="es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Andres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Carasco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Arantza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García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E4343DA-8A02-43A6-9B6D-7A4A0413DCBC}"/>
              </a:ext>
            </a:extLst>
          </p:cNvPr>
          <p:cNvCxnSpPr>
            <a:cxnSpLocks/>
          </p:cNvCxnSpPr>
          <p:nvPr/>
        </p:nvCxnSpPr>
        <p:spPr>
          <a:xfrm>
            <a:off x="9912424" y="1053693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ceso 55">
            <a:extLst>
              <a:ext uri="{FF2B5EF4-FFF2-40B4-BE49-F238E27FC236}">
                <a16:creationId xmlns:a16="http://schemas.microsoft.com/office/drawing/2014/main" id="{770C3A71-560C-45B5-8CCA-3AA17C9C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12" y="2277829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Fisioterapeuta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Saioa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Lopategui</a:t>
            </a: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Proceso 43">
            <a:extLst>
              <a:ext uri="{FF2B5EF4-FFF2-40B4-BE49-F238E27FC236}">
                <a16:creationId xmlns:a16="http://schemas.microsoft.com/office/drawing/2014/main" id="{E9D1EFB7-BD4C-4AA3-A474-F00A0690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747" y="1433512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Funcional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B325727-53D9-4F74-A44D-7CBA624C43A6}"/>
              </a:ext>
            </a:extLst>
          </p:cNvPr>
          <p:cNvCxnSpPr>
            <a:cxnSpLocks/>
          </p:cNvCxnSpPr>
          <p:nvPr/>
        </p:nvCxnSpPr>
        <p:spPr>
          <a:xfrm>
            <a:off x="4367808" y="1053693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ceso 55">
            <a:extLst>
              <a:ext uri="{FF2B5EF4-FFF2-40B4-BE49-F238E27FC236}">
                <a16:creationId xmlns:a16="http://schemas.microsoft.com/office/drawing/2014/main" id="{F62B83F7-61CF-42A5-A8A9-1DFFE75C4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021" y="3096814"/>
            <a:ext cx="1277090" cy="83253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Terapia Ocupacional / Educadora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Lorea </a:t>
            </a: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Lopategui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8A4EBDF4-094F-4A38-B1A5-DF3F6DC290F2}"/>
              </a:ext>
            </a:extLst>
          </p:cNvPr>
          <p:cNvCxnSpPr>
            <a:cxnSpLocks/>
            <a:endCxn id="75" idx="1"/>
          </p:cNvCxnSpPr>
          <p:nvPr/>
        </p:nvCxnSpPr>
        <p:spPr>
          <a:xfrm rot="16200000" flipH="1">
            <a:off x="215864" y="3091201"/>
            <a:ext cx="352502" cy="2888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6FB529E6-51A4-4F67-8DF5-2C0379C2FBD1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29307" y="3627921"/>
            <a:ext cx="723068" cy="27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8D9E75F0-5D07-4C83-A776-E3A563220662}"/>
              </a:ext>
            </a:extLst>
          </p:cNvPr>
          <p:cNvGrpSpPr/>
          <p:nvPr/>
        </p:nvGrpSpPr>
        <p:grpSpPr>
          <a:xfrm>
            <a:off x="7274223" y="2995614"/>
            <a:ext cx="222525" cy="2665634"/>
            <a:chOff x="462886" y="3276609"/>
            <a:chExt cx="238792" cy="1849548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1DEB4149-B1DB-44E0-BC66-C22D9FA6942A}"/>
                </a:ext>
              </a:extLst>
            </p:cNvPr>
            <p:cNvCxnSpPr/>
            <p:nvPr/>
          </p:nvCxnSpPr>
          <p:spPr>
            <a:xfrm rot="16200000" flipH="1">
              <a:off x="355060" y="3386353"/>
              <a:ext cx="452529" cy="233042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60DAC563-B48E-4E3E-9DC9-A7C2D4158E3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7639" y="3990074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: angular 56">
              <a:extLst>
                <a:ext uri="{FF2B5EF4-FFF2-40B4-BE49-F238E27FC236}">
                  <a16:creationId xmlns:a16="http://schemas.microsoft.com/office/drawing/2014/main" id="{17E068DD-0084-4241-8660-9FF83EC34EF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5722" y="4642117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Proceso 55">
            <a:extLst>
              <a:ext uri="{FF2B5EF4-FFF2-40B4-BE49-F238E27FC236}">
                <a16:creationId xmlns:a16="http://schemas.microsoft.com/office/drawing/2014/main" id="{7B14BF54-0866-43D1-995D-51F8FD4D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60" y="3804639"/>
            <a:ext cx="1177638" cy="643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Enfermeras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Alba Fernández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Sofía González</a:t>
            </a:r>
          </a:p>
        </p:txBody>
      </p:sp>
      <p:sp>
        <p:nvSpPr>
          <p:cNvPr id="59" name="Proceso 55">
            <a:extLst>
              <a:ext uri="{FF2B5EF4-FFF2-40B4-BE49-F238E27FC236}">
                <a16:creationId xmlns:a16="http://schemas.microsoft.com/office/drawing/2014/main" id="{47A6A4A4-BA06-4D9C-A2C2-1C83939AE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97" y="4695005"/>
            <a:ext cx="1134104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</p:txBody>
      </p:sp>
      <p:sp>
        <p:nvSpPr>
          <p:cNvPr id="72" name="Proceso 53">
            <a:extLst>
              <a:ext uri="{FF2B5EF4-FFF2-40B4-BE49-F238E27FC236}">
                <a16:creationId xmlns:a16="http://schemas.microsoft.com/office/drawing/2014/main" id="{085410D2-DADB-4372-99F9-F1DA1EFD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575" y="1391462"/>
            <a:ext cx="1500306" cy="74139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C153EF74-74BE-4FF7-B915-D25BABF21733}"/>
              </a:ext>
            </a:extLst>
          </p:cNvPr>
          <p:cNvCxnSpPr>
            <a:cxnSpLocks/>
          </p:cNvCxnSpPr>
          <p:nvPr/>
        </p:nvCxnSpPr>
        <p:spPr>
          <a:xfrm>
            <a:off x="11712624" y="1047232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ceso 44">
            <a:extLst>
              <a:ext uri="{FF2B5EF4-FFF2-40B4-BE49-F238E27FC236}">
                <a16:creationId xmlns:a16="http://schemas.microsoft.com/office/drawing/2014/main" id="{6FBA7CC0-6D72-4FBC-BD9E-4C820976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83767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Tècnico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Farmácia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Borja </a:t>
            </a:r>
            <a:r>
              <a:rPr lang="fr-FR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Arnaiz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Proceso 44">
            <a:extLst>
              <a:ext uri="{FF2B5EF4-FFF2-40B4-BE49-F238E27FC236}">
                <a16:creationId xmlns:a16="http://schemas.microsoft.com/office/drawing/2014/main" id="{9DE0489F-11D5-4893-AC2F-1545137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467363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Nutricionista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Garazi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Martín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roceso 55">
            <a:extLst>
              <a:ext uri="{FF2B5EF4-FFF2-40B4-BE49-F238E27FC236}">
                <a16:creationId xmlns:a16="http://schemas.microsoft.com/office/drawing/2014/main" id="{EE526F2C-9B9A-FFE8-318B-77F490928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146" y="2307031"/>
            <a:ext cx="1301930" cy="65082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Servicios Generales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 Espinosa </a:t>
            </a:r>
          </a:p>
        </p:txBody>
      </p:sp>
    </p:spTree>
    <p:extLst>
      <p:ext uri="{BB962C8B-B14F-4D97-AF65-F5344CB8AC3E}">
        <p14:creationId xmlns:p14="http://schemas.microsoft.com/office/powerpoint/2010/main" val="1017527083"/>
      </p:ext>
    </p:extLst>
  </p:cSld>
  <p:clrMapOvr>
    <a:masterClrMapping/>
  </p:clrMapOvr>
  <p:transition spd="slow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heme/theme1.xml><?xml version="1.0" encoding="utf-8"?>
<a:theme xmlns:a="http://schemas.openxmlformats.org/drawingml/2006/main" name="Bleu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olet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EME COLISEE2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 COLISEE2" id="{74F00780-742E-47A7-96B3-101752F96EE5}" vid="{BFEF28B7-39E0-4A77-8399-6B7A0FA12230}"/>
    </a:ext>
  </a:extLst>
</a:theme>
</file>

<file path=ppt/theme/theme4.xml><?xml version="1.0" encoding="utf-8"?>
<a:theme xmlns:a="http://schemas.openxmlformats.org/drawingml/2006/main" name="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5.xml><?xml version="1.0" encoding="utf-8"?>
<a:theme xmlns:a="http://schemas.openxmlformats.org/drawingml/2006/main" name="1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6.xml><?xml version="1.0" encoding="utf-8"?>
<a:theme xmlns:a="http://schemas.openxmlformats.org/drawingml/2006/main" name="1_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7.xml><?xml version="1.0" encoding="utf-8"?>
<a:theme xmlns:a="http://schemas.openxmlformats.org/drawingml/2006/main" name="2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10383</TotalTime>
  <Words>115</Words>
  <Application>Microsoft Office PowerPoint</Application>
  <PresentationFormat>Panorámica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Verdana</vt:lpstr>
      <vt:lpstr>Wingdings</vt:lpstr>
      <vt:lpstr>Bleu</vt:lpstr>
      <vt:lpstr>Violet</vt:lpstr>
      <vt:lpstr>THEME COLISEE2</vt:lpstr>
      <vt:lpstr>ThèmeColisee</vt:lpstr>
      <vt:lpstr>1_Thèmecouleurcolisee</vt:lpstr>
      <vt:lpstr>1_ThèmeColisee</vt:lpstr>
      <vt:lpstr>2_Thèmecouleurcolisee</vt:lpstr>
      <vt:lpstr>OrganiGRAMA centro 2024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ANDREA MARIN</cp:lastModifiedBy>
  <cp:revision>284</cp:revision>
  <cp:lastPrinted>2024-02-23T13:16:10Z</cp:lastPrinted>
  <dcterms:created xsi:type="dcterms:W3CDTF">2015-04-10T17:23:35Z</dcterms:created>
  <dcterms:modified xsi:type="dcterms:W3CDTF">2024-12-19T11:23:41Z</dcterms:modified>
</cp:coreProperties>
</file>