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1" r:id="rId2"/>
    <p:sldMasterId id="2147483693" r:id="rId3"/>
    <p:sldMasterId id="2147483699" r:id="rId4"/>
    <p:sldMasterId id="2147483708" r:id="rId5"/>
    <p:sldMasterId id="2147483720" r:id="rId6"/>
    <p:sldMasterId id="2147483729" r:id="rId7"/>
  </p:sldMasterIdLst>
  <p:notesMasterIdLst>
    <p:notesMasterId r:id="rId10"/>
  </p:notesMasterIdLst>
  <p:sldIdLst>
    <p:sldId id="313" r:id="rId8"/>
    <p:sldId id="321" r:id="rId9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8" userDrawn="1">
          <p15:clr>
            <a:srgbClr val="A4A3A4"/>
          </p15:clr>
        </p15:guide>
        <p15:guide id="3" pos="7045" userDrawn="1">
          <p15:clr>
            <a:srgbClr val="A4A3A4"/>
          </p15:clr>
        </p15:guide>
        <p15:guide id="4" pos="7529" userDrawn="1">
          <p15:clr>
            <a:srgbClr val="A4A3A4"/>
          </p15:clr>
        </p15:guide>
        <p15:guide id="5" pos="4264" userDrawn="1">
          <p15:clr>
            <a:srgbClr val="A4A3A4"/>
          </p15:clr>
        </p15:guide>
        <p15:guide id="6" orient="horz" pos="436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75" userDrawn="1">
          <p15:clr>
            <a:srgbClr val="A4A3A4"/>
          </p15:clr>
        </p15:guide>
        <p15:guide id="9" pos="7105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A4"/>
    <a:srgbClr val="DBD166"/>
    <a:srgbClr val="F6F4F5"/>
    <a:srgbClr val="C9BFC7"/>
    <a:srgbClr val="A89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444" autoAdjust="0"/>
  </p:normalViewPr>
  <p:slideViewPr>
    <p:cSldViewPr>
      <p:cViewPr varScale="1">
        <p:scale>
          <a:sx n="114" d="100"/>
          <a:sy n="114" d="100"/>
        </p:scale>
        <p:origin x="678" y="114"/>
      </p:cViewPr>
      <p:guideLst>
        <p:guide orient="horz" pos="2160"/>
        <p:guide pos="668"/>
        <p:guide pos="7045"/>
        <p:guide pos="7529"/>
        <p:guide pos="4264"/>
        <p:guide orient="horz" pos="436"/>
        <p:guide orient="horz" pos="3748"/>
        <p:guide pos="575"/>
        <p:guide pos="710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1E1A4FD-9720-4753-B79A-69D5001DE8B5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9" y="9516038"/>
            <a:ext cx="2984870" cy="50093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5BD89CE8-7AB0-4B75-A21B-5DD48503B4A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5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1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2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3033046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48898227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61991909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04628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175152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9749100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470478670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732899012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284176385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77101403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083192073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80902632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14566562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03622245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48263016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696703737"/>
      </p:ext>
    </p:extLst>
  </p:cSld>
  <p:clrMapOvr>
    <a:masterClrMapping/>
  </p:clrMapOvr>
  <p:transition spd="slow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27331929"/>
      </p:ext>
    </p:extLst>
  </p:cSld>
  <p:clrMapOvr>
    <a:masterClrMapping/>
  </p:clrMapOvr>
  <p:transition spd="slow"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66733090"/>
      </p:ext>
    </p:extLst>
  </p:cSld>
  <p:clrMapOvr>
    <a:masterClrMapping/>
  </p:clrMapOvr>
  <p:transition spd="slow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1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953012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272457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43864409"/>
      </p:ext>
    </p:extLst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2797800"/>
      </p:ext>
    </p:extLst>
  </p:cSld>
  <p:clrMapOvr>
    <a:masterClrMapping/>
  </p:clrMapOvr>
  <p:transition spd="slow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3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567756"/>
            <a:ext cx="11466515" cy="6001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33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4"/>
            <a:ext cx="11466515" cy="1615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350"/>
              </a:spcBef>
              <a:spcAft>
                <a:spcPts val="450"/>
              </a:spcAft>
              <a:buFontTx/>
              <a:buNone/>
              <a:defRPr kumimoji="0" sz="105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39447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2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36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8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2935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8" userDrawn="1">
          <p15:clr>
            <a:srgbClr val="FBAE40"/>
          </p15:clr>
        </p15:guide>
        <p15:guide id="2" pos="9625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sz="3300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5" y="6107059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2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35591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/>
              <a:t>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423"/>
      </p:ext>
    </p:extLst>
  </p:cSld>
  <p:clrMapOvr>
    <a:masterClrMapping/>
  </p:clrMapOvr>
  <p:transition spd="slow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404289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6790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110944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44078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43925920"/>
      </p:ext>
    </p:extLst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790691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8298598"/>
      </p:ext>
    </p:extLst>
  </p:cSld>
  <p:clrMapOvr>
    <a:masterClrMapping/>
  </p:clrMapOvr>
  <p:transition spd="slow">
    <p:strips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6096535"/>
      </p:ext>
    </p:extLst>
  </p:cSld>
  <p:clrMapOvr>
    <a:masterClrMapping/>
  </p:clrMapOvr>
  <p:transition spd="slow">
    <p:strips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687278"/>
      </p:ext>
    </p:extLst>
  </p:cSld>
  <p:clrMapOvr>
    <a:masterClrMapping/>
  </p:clrMapOvr>
  <p:transition spd="slow">
    <p:strips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01284828"/>
      </p:ext>
    </p:extLst>
  </p:cSld>
  <p:clrMapOvr>
    <a:masterClrMapping/>
  </p:clrMapOvr>
  <p:transition spd="slow">
    <p:strips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492738720"/>
      </p:ext>
    </p:extLst>
  </p:cSld>
  <p:clrMapOvr>
    <a:masterClrMapping/>
  </p:clrMapOvr>
  <p:transition spd="slow">
    <p:strips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9351547" y="3079035"/>
            <a:ext cx="1448976" cy="671513"/>
            <a:chOff x="3798888" y="5462588"/>
            <a:chExt cx="1541463" cy="952500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9" name="Oval 7"/>
            <p:cNvSpPr>
              <a:spLocks noChangeArrowheads="1"/>
            </p:cNvSpPr>
            <p:nvPr userDrawn="1"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8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259671" y="3103587"/>
            <a:ext cx="5316383" cy="584775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cap="small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9629281"/>
      </p:ext>
    </p:extLst>
  </p:cSld>
  <p:clrMapOvr>
    <a:masterClrMapping/>
  </p:clrMapOvr>
  <p:transition spd="slow"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  <a:prstGeom prst="rect">
            <a:avLst/>
          </a:prstGeo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596185982"/>
      </p:ext>
    </p:extLst>
  </p:cSld>
  <p:clrMapOvr>
    <a:masterClrMapping/>
  </p:clrMapOvr>
  <p:transition spd="slow">
    <p:strips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1295050"/>
      </p:ext>
    </p:extLst>
  </p:cSld>
  <p:clrMapOvr>
    <a:masterClrMapping/>
  </p:clrMapOvr>
  <p:transition spd="slow">
    <p:strips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64915472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27841258"/>
      </p:ext>
    </p:extLst>
  </p:cSld>
  <p:clrMapOvr>
    <a:masterClrMapping/>
  </p:clrMapOvr>
  <p:transition spd="slow">
    <p:strips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79400433"/>
      </p:ext>
    </p:extLst>
  </p:cSld>
  <p:clrMapOvr>
    <a:masterClrMapping/>
  </p:clrMapOvr>
  <p:transition spd="slow">
    <p:strips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71508409"/>
      </p:ext>
    </p:extLst>
  </p:cSld>
  <p:clrMapOvr>
    <a:masterClrMapping/>
  </p:clrMapOvr>
  <p:transition spd="slow">
    <p:strips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066425978"/>
      </p:ext>
    </p:extLst>
  </p:cSld>
  <p:clrMapOvr>
    <a:masterClrMapping/>
  </p:clrMapOvr>
  <p:transition spd="slow">
    <p:strips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8012449"/>
      </p:ext>
    </p:extLst>
  </p:cSld>
  <p:clrMapOvr>
    <a:masterClrMapping/>
  </p:clrMapOvr>
  <p:transition spd="slow">
    <p:strips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23592947"/>
      </p:ext>
    </p:extLst>
  </p:cSld>
  <p:clrMapOvr>
    <a:masterClrMapping/>
  </p:clrMapOvr>
  <p:transition spd="slow">
    <p:strips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382394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42639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6099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525351230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05/04/2022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135925205"/>
      </p:ext>
    </p:extLst>
  </p:cSld>
  <p:clrMapOvr>
    <a:masterClrMapping/>
  </p:clrMapOvr>
  <p:transition spd="slow">
    <p:strips dir="r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1225511"/>
      </p:ext>
    </p:extLst>
  </p:cSld>
  <p:clrMapOvr>
    <a:masterClrMapping/>
  </p:clrMapOvr>
  <p:transition spd="slow">
    <p:strips dir="r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715569"/>
      </p:ext>
    </p:extLst>
  </p:cSld>
  <p:clrMapOvr>
    <a:masterClrMapping/>
  </p:clrMapOvr>
  <p:transition spd="slow">
    <p:strips dir="r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5644596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74674119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5118817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3426651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tags" Target="../tags/tag10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59.xml"/><Relationship Id="rId10" Type="http://schemas.openxmlformats.org/officeDocument/2006/relationships/tags" Target="../tags/tag15.xml"/><Relationship Id="rId4" Type="http://schemas.openxmlformats.org/officeDocument/2006/relationships/slideLayout" Target="../slideLayouts/slideLayout5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8849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16" r:id="rId12"/>
    <p:sldLayoutId id="2147483717" r:id="rId13"/>
    <p:sldLayoutId id="2147483718" r:id="rId14"/>
    <p:sldLayoutId id="2147483719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1291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12" r:id="rId12"/>
    <p:sldLayoutId id="2147483713" r:id="rId13"/>
    <p:sldLayoutId id="2147483714" r:id="rId14"/>
    <p:sldLayoutId id="2147483715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1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340519" y="307826"/>
            <a:ext cx="11137599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11701166" y="6535881"/>
            <a:ext cx="144270" cy="10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675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600" b="0" i="1" u="none" baseline="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1" y="6489702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600" dirty="0" err="1">
                <a:solidFill>
                  <a:schemeClr val="tx1"/>
                </a:solidFill>
              </a:rPr>
              <a:t>Organisation</a:t>
            </a:r>
            <a:r>
              <a:rPr lang="en-US" sz="600" dirty="0">
                <a:solidFill>
                  <a:schemeClr val="tx1"/>
                </a:solidFill>
              </a:rPr>
              <a:t> SPAIN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4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EC06B661-321B-4F3D-8753-00BACB39A347}"/>
              </a:ext>
            </a:extLst>
          </p:cNvPr>
          <p:cNvSpPr txBox="1"/>
          <p:nvPr userDrawn="1"/>
        </p:nvSpPr>
        <p:spPr>
          <a:xfrm>
            <a:off x="1" y="6796041"/>
            <a:ext cx="212491" cy="153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</a:p>
        </p:txBody>
      </p:sp>
    </p:spTree>
    <p:extLst>
      <p:ext uri="{BB962C8B-B14F-4D97-AF65-F5344CB8AC3E}">
        <p14:creationId xmlns:p14="http://schemas.microsoft.com/office/powerpoint/2010/main" val="386263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11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20" userDrawn="1">
          <p15:clr>
            <a:srgbClr val="F26B43"/>
          </p15:clr>
        </p15:guide>
        <p15:guide id="2" pos="9935" userDrawn="1">
          <p15:clr>
            <a:srgbClr val="F26B43"/>
          </p15:clr>
        </p15:guide>
        <p15:guide id="3" pos="30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4964" userDrawn="1">
          <p15:clr>
            <a:srgbClr val="F26B43"/>
          </p15:clr>
        </p15:guide>
        <p15:guide id="6" pos="5268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orient="horz" pos="4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22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05204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651" r:id="rId9"/>
    <p:sldLayoutId id="2147483664" r:id="rId10"/>
    <p:sldLayoutId id="2147483658" r:id="rId11"/>
    <p:sldLayoutId id="2147483660" r:id="rId12"/>
    <p:sldLayoutId id="2147483654" r:id="rId13"/>
    <p:sldLayoutId id="2147483661" r:id="rId14"/>
    <p:sldLayoutId id="2147483662" r:id="rId15"/>
    <p:sldLayoutId id="2147483663" r:id="rId16"/>
    <p:sldLayoutId id="2147483657" r:id="rId17"/>
    <p:sldLayoutId id="2147483656" r:id="rId18"/>
    <p:sldLayoutId id="2147483655" r:id="rId19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80719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71459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02666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8" y="2901861"/>
            <a:ext cx="11466515" cy="646331"/>
          </a:xfrm>
        </p:spPr>
        <p:txBody>
          <a:bodyPr/>
          <a:lstStyle/>
          <a:p>
            <a:r>
              <a:rPr lang="fr-FR" sz="3600" b="1" dirty="0" err="1"/>
              <a:t>OrganiGRAMA</a:t>
            </a:r>
            <a:r>
              <a:rPr lang="fr-FR" sz="3600" b="1" dirty="0"/>
              <a:t> </a:t>
            </a:r>
            <a:r>
              <a:rPr lang="fr-FR" sz="3600" b="1" dirty="0" err="1"/>
              <a:t>centro</a:t>
            </a:r>
            <a:r>
              <a:rPr lang="fr-FR" sz="3600" b="1" dirty="0"/>
              <a:t> 2022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959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7129E3F9-8F39-4D07-9C27-36C8AF7F4A54}"/>
              </a:ext>
            </a:extLst>
          </p:cNvPr>
          <p:cNvCxnSpPr>
            <a:cxnSpLocks/>
          </p:cNvCxnSpPr>
          <p:nvPr/>
        </p:nvCxnSpPr>
        <p:spPr>
          <a:xfrm>
            <a:off x="2871961" y="1797948"/>
            <a:ext cx="7910" cy="626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id="{F4F1C219-D655-4EB5-BB11-A3F27DD23E7C}"/>
              </a:ext>
            </a:extLst>
          </p:cNvPr>
          <p:cNvCxnSpPr>
            <a:cxnSpLocks/>
          </p:cNvCxnSpPr>
          <p:nvPr/>
        </p:nvCxnSpPr>
        <p:spPr>
          <a:xfrm>
            <a:off x="4433615" y="1797948"/>
            <a:ext cx="7591" cy="1174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21908D13-C2EE-4C3F-90B1-B95EF0D8A167}"/>
              </a:ext>
            </a:extLst>
          </p:cNvPr>
          <p:cNvCxnSpPr>
            <a:cxnSpLocks/>
            <a:endCxn id="32" idx="2"/>
          </p:cNvCxnSpPr>
          <p:nvPr/>
        </p:nvCxnSpPr>
        <p:spPr>
          <a:xfrm>
            <a:off x="6110223" y="1409879"/>
            <a:ext cx="7591" cy="1174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121">
            <a:extLst>
              <a:ext uri="{FF2B5EF4-FFF2-40B4-BE49-F238E27FC236}">
                <a16:creationId xmlns:a16="http://schemas.microsoft.com/office/drawing/2014/main" id="{27FA42A9-8AFD-4ECA-95B7-E8C9A8726573}"/>
              </a:ext>
            </a:extLst>
          </p:cNvPr>
          <p:cNvCxnSpPr>
            <a:cxnSpLocks/>
          </p:cNvCxnSpPr>
          <p:nvPr/>
        </p:nvCxnSpPr>
        <p:spPr>
          <a:xfrm>
            <a:off x="9777255" y="1574810"/>
            <a:ext cx="2890" cy="1699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>
            <a:extLst>
              <a:ext uri="{FF2B5EF4-FFF2-40B4-BE49-F238E27FC236}">
                <a16:creationId xmlns:a16="http://schemas.microsoft.com/office/drawing/2014/main" id="{48B67B6D-86AE-414F-B3F2-D949617C11C4}"/>
              </a:ext>
            </a:extLst>
          </p:cNvPr>
          <p:cNvCxnSpPr>
            <a:cxnSpLocks/>
          </p:cNvCxnSpPr>
          <p:nvPr/>
        </p:nvCxnSpPr>
        <p:spPr>
          <a:xfrm>
            <a:off x="11435350" y="1705774"/>
            <a:ext cx="32789" cy="3136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recto 118">
            <a:extLst>
              <a:ext uri="{FF2B5EF4-FFF2-40B4-BE49-F238E27FC236}">
                <a16:creationId xmlns:a16="http://schemas.microsoft.com/office/drawing/2014/main" id="{A9075A2A-D1D0-4452-A48D-5BFD7694CBA2}"/>
              </a:ext>
            </a:extLst>
          </p:cNvPr>
          <p:cNvCxnSpPr>
            <a:cxnSpLocks/>
          </p:cNvCxnSpPr>
          <p:nvPr/>
        </p:nvCxnSpPr>
        <p:spPr>
          <a:xfrm>
            <a:off x="7952757" y="1837699"/>
            <a:ext cx="19924" cy="3591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6979F5E6-7294-4F81-BA3B-61DA51B031BD}"/>
              </a:ext>
            </a:extLst>
          </p:cNvPr>
          <p:cNvCxnSpPr>
            <a:cxnSpLocks/>
          </p:cNvCxnSpPr>
          <p:nvPr/>
        </p:nvCxnSpPr>
        <p:spPr>
          <a:xfrm>
            <a:off x="1055537" y="1837699"/>
            <a:ext cx="19924" cy="3591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768475" y="5740075"/>
            <a:ext cx="5156186" cy="179467"/>
          </a:xfrm>
        </p:spPr>
        <p:txBody>
          <a:bodyPr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983816" y="814874"/>
            <a:ext cx="288541" cy="30777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roceso 55"/>
          <p:cNvSpPr>
            <a:spLocks noChangeArrowheads="1"/>
          </p:cNvSpPr>
          <p:nvPr/>
        </p:nvSpPr>
        <p:spPr bwMode="auto">
          <a:xfrm>
            <a:off x="2143513" y="1920347"/>
            <a:ext cx="1428182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Trabajadora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Proceso 43"/>
          <p:cNvSpPr>
            <a:spLocks noChangeArrowheads="1"/>
          </p:cNvSpPr>
          <p:nvPr/>
        </p:nvSpPr>
        <p:spPr bwMode="auto">
          <a:xfrm>
            <a:off x="2143513" y="1237219"/>
            <a:ext cx="1428182" cy="576319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Social y Familiar</a:t>
            </a:r>
          </a:p>
        </p:txBody>
      </p:sp>
      <p:sp>
        <p:nvSpPr>
          <p:cNvPr id="17" name="Proceso 66"/>
          <p:cNvSpPr>
            <a:spLocks noChangeArrowheads="1"/>
          </p:cNvSpPr>
          <p:nvPr/>
        </p:nvSpPr>
        <p:spPr bwMode="auto">
          <a:xfrm>
            <a:off x="4610071" y="58540"/>
            <a:ext cx="2094247" cy="723299"/>
          </a:xfrm>
          <a:prstGeom prst="flowChartProcess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DIRECTORA</a:t>
            </a:r>
          </a:p>
        </p:txBody>
      </p:sp>
      <p:sp>
        <p:nvSpPr>
          <p:cNvPr id="32" name="Proceso 38"/>
          <p:cNvSpPr>
            <a:spLocks noChangeArrowheads="1"/>
          </p:cNvSpPr>
          <p:nvPr/>
        </p:nvSpPr>
        <p:spPr bwMode="auto">
          <a:xfrm>
            <a:off x="5399017" y="1963293"/>
            <a:ext cx="1437594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Neuropsicólogo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Proceso 100"/>
          <p:cNvSpPr>
            <a:spLocks noChangeArrowheads="1"/>
          </p:cNvSpPr>
          <p:nvPr/>
        </p:nvSpPr>
        <p:spPr bwMode="auto">
          <a:xfrm>
            <a:off x="344907" y="1251448"/>
            <a:ext cx="1428181" cy="56855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Atención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Salud</a:t>
            </a:r>
          </a:p>
        </p:txBody>
      </p:sp>
      <p:cxnSp>
        <p:nvCxnSpPr>
          <p:cNvPr id="25" name="Conector recto de flecha 24"/>
          <p:cNvCxnSpPr>
            <a:cxnSpLocks/>
          </p:cNvCxnSpPr>
          <p:nvPr/>
        </p:nvCxnSpPr>
        <p:spPr>
          <a:xfrm>
            <a:off x="7956379" y="956962"/>
            <a:ext cx="0" cy="270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cxnSpLocks/>
            <a:endCxn id="14" idx="0"/>
          </p:cNvCxnSpPr>
          <p:nvPr/>
        </p:nvCxnSpPr>
        <p:spPr>
          <a:xfrm>
            <a:off x="2853363" y="963461"/>
            <a:ext cx="4241" cy="273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cxnSpLocks/>
          </p:cNvCxnSpPr>
          <p:nvPr/>
        </p:nvCxnSpPr>
        <p:spPr>
          <a:xfrm>
            <a:off x="1058996" y="964336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6096000" y="968762"/>
            <a:ext cx="0" cy="27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roceso 44">
            <a:extLst>
              <a:ext uri="{FF2B5EF4-FFF2-40B4-BE49-F238E27FC236}">
                <a16:creationId xmlns:a16="http://schemas.microsoft.com/office/drawing/2014/main" id="{DE1D43C7-28EB-45A9-86A0-AC92EC83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7938" y="2037138"/>
            <a:ext cx="1290340" cy="6023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Peluquería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Proceso 53">
            <a:extLst>
              <a:ext uri="{FF2B5EF4-FFF2-40B4-BE49-F238E27FC236}">
                <a16:creationId xmlns:a16="http://schemas.microsoft.com/office/drawing/2014/main" id="{260263F9-0ACE-4775-8111-652536BD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241" y="1234309"/>
            <a:ext cx="1500303" cy="58952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 </a:t>
            </a:r>
          </a:p>
        </p:txBody>
      </p:sp>
      <p:sp>
        <p:nvSpPr>
          <p:cNvPr id="51" name="Proceso 2">
            <a:extLst>
              <a:ext uri="{FF2B5EF4-FFF2-40B4-BE49-F238E27FC236}">
                <a16:creationId xmlns:a16="http://schemas.microsoft.com/office/drawing/2014/main" id="{7915F0D5-93DA-4A48-A6F0-0F59BA8E3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894" y="4829948"/>
            <a:ext cx="1549726" cy="82594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Proceso 27">
            <a:extLst>
              <a:ext uri="{FF2B5EF4-FFF2-40B4-BE49-F238E27FC236}">
                <a16:creationId xmlns:a16="http://schemas.microsoft.com/office/drawing/2014/main" id="{0394777B-8C5B-431F-9661-70EFF6D2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0095" y="2650500"/>
            <a:ext cx="1747222" cy="103554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Limpieza y lavandería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5" name="Proceso 27">
            <a:extLst>
              <a:ext uri="{FF2B5EF4-FFF2-40B4-BE49-F238E27FC236}">
                <a16:creationId xmlns:a16="http://schemas.microsoft.com/office/drawing/2014/main" id="{EE55DDE5-6DD7-4450-BC26-7161869E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5284" y="1939200"/>
            <a:ext cx="1437594" cy="62141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Coordinadora</a:t>
            </a:r>
            <a:endParaRPr lang="es-ES" altLang="es-ES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Proceso 71">
            <a:extLst>
              <a:ext uri="{FF2B5EF4-FFF2-40B4-BE49-F238E27FC236}">
                <a16:creationId xmlns:a16="http://schemas.microsoft.com/office/drawing/2014/main" id="{F9F3F7F6-9346-4E66-AAA3-C01308E2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893" y="3781274"/>
            <a:ext cx="1549727" cy="932766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Cocina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4" name="Proceso 100">
            <a:extLst>
              <a:ext uri="{FF2B5EF4-FFF2-40B4-BE49-F238E27FC236}">
                <a16:creationId xmlns:a16="http://schemas.microsoft.com/office/drawing/2014/main" id="{4DB94D1E-5BB1-4DD3-934F-4EC61B11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1516" y="1230479"/>
            <a:ext cx="1549728" cy="58952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 Generales</a:t>
            </a:r>
          </a:p>
        </p:txBody>
      </p:sp>
      <p:sp>
        <p:nvSpPr>
          <p:cNvPr id="70" name="Proceso 43">
            <a:extLst>
              <a:ext uri="{FF2B5EF4-FFF2-40B4-BE49-F238E27FC236}">
                <a16:creationId xmlns:a16="http://schemas.microsoft.com/office/drawing/2014/main" id="{F911F54A-21E6-4B96-972E-8C273642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1369" y="1234309"/>
            <a:ext cx="1549732" cy="57211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Psicológica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Socio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Cultural</a:t>
            </a:r>
          </a:p>
        </p:txBody>
      </p:sp>
      <p:sp>
        <p:nvSpPr>
          <p:cNvPr id="71" name="Proceso 55">
            <a:extLst>
              <a:ext uri="{FF2B5EF4-FFF2-40B4-BE49-F238E27FC236}">
                <a16:creationId xmlns:a16="http://schemas.microsoft.com/office/drawing/2014/main" id="{329D5CF7-3B30-40BD-8A42-9143C3A65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85" y="1909878"/>
            <a:ext cx="1520424" cy="621083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Coordinadora </a:t>
            </a:r>
            <a:r>
              <a:rPr lang="ca-ES" altLang="es-ES" sz="1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Asistencial</a:t>
            </a:r>
            <a:endParaRPr lang="ca-ES" altLang="es-ES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4" name="Proceso 55">
            <a:extLst>
              <a:ext uri="{FF2B5EF4-FFF2-40B4-BE49-F238E27FC236}">
                <a16:creationId xmlns:a16="http://schemas.microsoft.com/office/drawing/2014/main" id="{DE253BB6-A34A-425E-8DB4-72B7791D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13" y="5113163"/>
            <a:ext cx="1893176" cy="877068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Referentes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5" name="Proceso 55">
            <a:extLst>
              <a:ext uri="{FF2B5EF4-FFF2-40B4-BE49-F238E27FC236}">
                <a16:creationId xmlns:a16="http://schemas.microsoft.com/office/drawing/2014/main" id="{3BA0D6BA-496C-4274-89A6-3CD17A28B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33" y="2653197"/>
            <a:ext cx="1549727" cy="124140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Médicina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" name="Proceso 44">
            <a:extLst>
              <a:ext uri="{FF2B5EF4-FFF2-40B4-BE49-F238E27FC236}">
                <a16:creationId xmlns:a16="http://schemas.microsoft.com/office/drawing/2014/main" id="{9864646D-839F-4332-9A8D-3849980F1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1768" y="2860670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Podólogo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8" name="Proceso 71">
            <a:extLst>
              <a:ext uri="{FF2B5EF4-FFF2-40B4-BE49-F238E27FC236}">
                <a16:creationId xmlns:a16="http://schemas.microsoft.com/office/drawing/2014/main" id="{45BDBD12-4AC9-46ED-AB8C-44EC3AC4D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8828" y="2862188"/>
            <a:ext cx="1365963" cy="67906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E4343DA-8A02-43A6-9B6D-7A4A0413DCBC}"/>
              </a:ext>
            </a:extLst>
          </p:cNvPr>
          <p:cNvCxnSpPr>
            <a:cxnSpLocks/>
          </p:cNvCxnSpPr>
          <p:nvPr/>
        </p:nvCxnSpPr>
        <p:spPr>
          <a:xfrm>
            <a:off x="9780145" y="968762"/>
            <a:ext cx="0" cy="269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ceso 71">
            <a:extLst>
              <a:ext uri="{FF2B5EF4-FFF2-40B4-BE49-F238E27FC236}">
                <a16:creationId xmlns:a16="http://schemas.microsoft.com/office/drawing/2014/main" id="{CB32CB63-069F-4952-A13C-AE822C4A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8828" y="2030140"/>
            <a:ext cx="1365963" cy="6023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Recepción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Proceso 55">
            <a:extLst>
              <a:ext uri="{FF2B5EF4-FFF2-40B4-BE49-F238E27FC236}">
                <a16:creationId xmlns:a16="http://schemas.microsoft.com/office/drawing/2014/main" id="{770C3A71-560C-45B5-8CCA-3AA17C9C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044" y="1920347"/>
            <a:ext cx="1469241" cy="75158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Fisioterapeuta</a:t>
            </a:r>
          </a:p>
        </p:txBody>
      </p:sp>
      <p:sp>
        <p:nvSpPr>
          <p:cNvPr id="39" name="Proceso 43">
            <a:extLst>
              <a:ext uri="{FF2B5EF4-FFF2-40B4-BE49-F238E27FC236}">
                <a16:creationId xmlns:a16="http://schemas.microsoft.com/office/drawing/2014/main" id="{E9D1EFB7-BD4C-4AA3-A474-F00A0690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2028" y="1233565"/>
            <a:ext cx="1382088" cy="572113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Funcional</a:t>
            </a:r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1B325727-53D9-4F74-A44D-7CBA624C43A6}"/>
              </a:ext>
            </a:extLst>
          </p:cNvPr>
          <p:cNvCxnSpPr>
            <a:cxnSpLocks/>
          </p:cNvCxnSpPr>
          <p:nvPr/>
        </p:nvCxnSpPr>
        <p:spPr>
          <a:xfrm>
            <a:off x="4439816" y="954624"/>
            <a:ext cx="0" cy="285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roceso 55">
            <a:extLst>
              <a:ext uri="{FF2B5EF4-FFF2-40B4-BE49-F238E27FC236}">
                <a16:creationId xmlns:a16="http://schemas.microsoft.com/office/drawing/2014/main" id="{F62B83F7-61CF-42A5-A8A9-1DFFE75C4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5988" y="2902391"/>
            <a:ext cx="1465917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Terapia Ocupacional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Proceso 55">
            <a:extLst>
              <a:ext uri="{FF2B5EF4-FFF2-40B4-BE49-F238E27FC236}">
                <a16:creationId xmlns:a16="http://schemas.microsoft.com/office/drawing/2014/main" id="{7B14BF54-0866-43D1-995D-51F8FD4D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12" y="4000355"/>
            <a:ext cx="1893176" cy="977185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Enfermería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9" name="Proceso 55">
            <a:extLst>
              <a:ext uri="{FF2B5EF4-FFF2-40B4-BE49-F238E27FC236}">
                <a16:creationId xmlns:a16="http://schemas.microsoft.com/office/drawing/2014/main" id="{47A6A4A4-BA06-4D9C-A2C2-1C83939AE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4061" y="5333785"/>
            <a:ext cx="2549719" cy="5968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</a:t>
            </a:r>
          </a:p>
        </p:txBody>
      </p:sp>
      <p:sp>
        <p:nvSpPr>
          <p:cNvPr id="72" name="Proceso 53">
            <a:extLst>
              <a:ext uri="{FF2B5EF4-FFF2-40B4-BE49-F238E27FC236}">
                <a16:creationId xmlns:a16="http://schemas.microsoft.com/office/drawing/2014/main" id="{085410D2-DADB-4372-99F9-F1DA1EFD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2990" y="1234309"/>
            <a:ext cx="1400236" cy="588292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</a:t>
            </a:r>
          </a:p>
        </p:txBody>
      </p:sp>
      <p:sp>
        <p:nvSpPr>
          <p:cNvPr id="61" name="Proceso 44">
            <a:extLst>
              <a:ext uri="{FF2B5EF4-FFF2-40B4-BE49-F238E27FC236}">
                <a16:creationId xmlns:a16="http://schemas.microsoft.com/office/drawing/2014/main" id="{6FBA7CC0-6D72-4FBC-BD9E-4C820976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6698" y="3734253"/>
            <a:ext cx="1307654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Farmácia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Proceso 44">
            <a:extLst>
              <a:ext uri="{FF2B5EF4-FFF2-40B4-BE49-F238E27FC236}">
                <a16:creationId xmlns:a16="http://schemas.microsoft.com/office/drawing/2014/main" id="{9DE0489F-11D5-4893-AC2F-1545137A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4012" y="456385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Nutricionista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A3331817-DFCF-43D2-AB5C-4F3AB121EE8D}"/>
              </a:ext>
            </a:extLst>
          </p:cNvPr>
          <p:cNvCxnSpPr>
            <a:cxnSpLocks/>
          </p:cNvCxnSpPr>
          <p:nvPr/>
        </p:nvCxnSpPr>
        <p:spPr>
          <a:xfrm>
            <a:off x="5591944" y="781839"/>
            <a:ext cx="0" cy="172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C9C3A640-B84C-4FDC-8E56-E6EA1961D62A}"/>
              </a:ext>
            </a:extLst>
          </p:cNvPr>
          <p:cNvCxnSpPr>
            <a:cxnSpLocks/>
          </p:cNvCxnSpPr>
          <p:nvPr/>
        </p:nvCxnSpPr>
        <p:spPr>
          <a:xfrm>
            <a:off x="2143513" y="5642225"/>
            <a:ext cx="442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id="{05D2DC7B-5B4D-457E-98AD-21E6FF0D826F}"/>
              </a:ext>
            </a:extLst>
          </p:cNvPr>
          <p:cNvCxnSpPr>
            <a:cxnSpLocks/>
          </p:cNvCxnSpPr>
          <p:nvPr/>
        </p:nvCxnSpPr>
        <p:spPr>
          <a:xfrm flipV="1">
            <a:off x="1058996" y="961251"/>
            <a:ext cx="10349029" cy="2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ector recto de flecha 130">
            <a:extLst>
              <a:ext uri="{FF2B5EF4-FFF2-40B4-BE49-F238E27FC236}">
                <a16:creationId xmlns:a16="http://schemas.microsoft.com/office/drawing/2014/main" id="{D84F7EF5-705E-438A-B4BC-C8B5D1F14A1B}"/>
              </a:ext>
            </a:extLst>
          </p:cNvPr>
          <p:cNvCxnSpPr>
            <a:cxnSpLocks/>
          </p:cNvCxnSpPr>
          <p:nvPr/>
        </p:nvCxnSpPr>
        <p:spPr>
          <a:xfrm>
            <a:off x="11410487" y="968762"/>
            <a:ext cx="0" cy="269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527083"/>
      </p:ext>
    </p:extLst>
  </p:cSld>
  <p:clrMapOvr>
    <a:masterClrMapping/>
  </p:clrMapOvr>
  <p:transition spd="slow"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heme/theme1.xml><?xml version="1.0" encoding="utf-8"?>
<a:theme xmlns:a="http://schemas.openxmlformats.org/drawingml/2006/main" name="Bleu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olet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EME COLISEE2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 COLISEE2" id="{74F00780-742E-47A7-96B3-101752F96EE5}" vid="{BFEF28B7-39E0-4A77-8399-6B7A0FA12230}"/>
    </a:ext>
  </a:extLst>
</a:theme>
</file>

<file path=ppt/theme/theme4.xml><?xml version="1.0" encoding="utf-8"?>
<a:theme xmlns:a="http://schemas.openxmlformats.org/drawingml/2006/main" name="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5.xml><?xml version="1.0" encoding="utf-8"?>
<a:theme xmlns:a="http://schemas.openxmlformats.org/drawingml/2006/main" name="1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6.xml><?xml version="1.0" encoding="utf-8"?>
<a:theme xmlns:a="http://schemas.openxmlformats.org/drawingml/2006/main" name="1_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7.xml><?xml version="1.0" encoding="utf-8"?>
<a:theme xmlns:a="http://schemas.openxmlformats.org/drawingml/2006/main" name="2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52</Words>
  <Application>Microsoft Office PowerPoint</Application>
  <PresentationFormat>Panorámica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2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Times New Roman</vt:lpstr>
      <vt:lpstr>Verdana</vt:lpstr>
      <vt:lpstr>Wingdings</vt:lpstr>
      <vt:lpstr>Bleu</vt:lpstr>
      <vt:lpstr>Violet</vt:lpstr>
      <vt:lpstr>THEME COLISEE2</vt:lpstr>
      <vt:lpstr>ThèmeColisee</vt:lpstr>
      <vt:lpstr>1_Thèmecouleurcolisee</vt:lpstr>
      <vt:lpstr>1_ThèmeColisee</vt:lpstr>
      <vt:lpstr>2_Thèmecouleurcolisee</vt:lpstr>
      <vt:lpstr>OrganiGRAMA centro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Noelia González Díaz</cp:lastModifiedBy>
  <cp:revision>285</cp:revision>
  <cp:lastPrinted>2022-03-25T13:09:00Z</cp:lastPrinted>
  <dcterms:created xsi:type="dcterms:W3CDTF">2015-04-10T17:23:35Z</dcterms:created>
  <dcterms:modified xsi:type="dcterms:W3CDTF">2022-04-05T15:33:54Z</dcterms:modified>
</cp:coreProperties>
</file>